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0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5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8"/>
    <p:restoredTop sz="94608"/>
  </p:normalViewPr>
  <p:slideViewPr>
    <p:cSldViewPr snapToGrid="0" snapToObjects="1">
      <p:cViewPr varScale="1">
        <p:scale>
          <a:sx n="117" d="100"/>
          <a:sy n="117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26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8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23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31183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418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374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7541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012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02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937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804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05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47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569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225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30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69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E56ED-BB3E-9F42-83AB-BC9E6A8217AF}" type="datetimeFigureOut">
              <a:rPr lang="en-US" smtClean="0"/>
              <a:t>3/31/23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5C1B86-8D54-6E43-A9C9-69D91B3B5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935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394D8-BF79-E889-7AA3-4970A208E9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Cainan Black Senior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6C4484-F738-BD52-CE46-DE49123912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Java Calculator Application</a:t>
            </a:r>
          </a:p>
        </p:txBody>
      </p:sp>
    </p:spTree>
    <p:extLst>
      <p:ext uri="{BB962C8B-B14F-4D97-AF65-F5344CB8AC3E}">
        <p14:creationId xmlns:p14="http://schemas.microsoft.com/office/powerpoint/2010/main" val="4125579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298F3-8FF7-65F1-3F44-EE10B9741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Repo</a:t>
            </a:r>
          </a:p>
        </p:txBody>
      </p:sp>
      <p:pic>
        <p:nvPicPr>
          <p:cNvPr id="3" name="Content Placeholder 5">
            <a:extLst>
              <a:ext uri="{FF2B5EF4-FFF2-40B4-BE49-F238E27FC236}">
                <a16:creationId xmlns:a16="http://schemas.microsoft.com/office/drawing/2014/main" id="{3507E4B7-A9EC-FCF2-DD3D-F6DCA9AAE4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555868" y="2377669"/>
            <a:ext cx="6105671" cy="396545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353C02-3821-D6FF-E40E-B7140AA9E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648" y="2214210"/>
            <a:ext cx="3267211" cy="3890562"/>
          </a:xfrm>
        </p:spPr>
        <p:txBody>
          <a:bodyPr>
            <a:normAutofit/>
          </a:bodyPr>
          <a:lstStyle/>
          <a:p>
            <a:r>
              <a:rPr lang="en-US" dirty="0"/>
              <a:t>Added all the code and slides to the GitHub repo.</a:t>
            </a:r>
          </a:p>
          <a:p>
            <a:r>
              <a:rPr lang="en-US" dirty="0"/>
              <a:t>Commit Five is up.</a:t>
            </a:r>
          </a:p>
        </p:txBody>
      </p:sp>
    </p:spTree>
    <p:extLst>
      <p:ext uri="{BB962C8B-B14F-4D97-AF65-F5344CB8AC3E}">
        <p14:creationId xmlns:p14="http://schemas.microsoft.com/office/powerpoint/2010/main" val="330356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2983F-F5A8-8D29-73C5-5798E6F1C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069" y="753228"/>
            <a:ext cx="9613861" cy="1080938"/>
          </a:xfrm>
        </p:spPr>
        <p:txBody>
          <a:bodyPr/>
          <a:lstStyle/>
          <a:p>
            <a:r>
              <a:rPr lang="en-US" dirty="0"/>
              <a:t>How it looks, for right now: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5E4A14-91EE-EA8F-EBE8-600BEF6E2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5473999" y="2029522"/>
            <a:ext cx="3432084" cy="4730004"/>
          </a:xfrm>
        </p:spPr>
      </p:pic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9D2BC3FA-AA23-0365-555D-D37A7E3AA09F}"/>
              </a:ext>
            </a:extLst>
          </p:cNvPr>
          <p:cNvSpPr txBox="1">
            <a:spLocks/>
          </p:cNvSpPr>
          <p:nvPr/>
        </p:nvSpPr>
        <p:spPr>
          <a:xfrm>
            <a:off x="667069" y="2214210"/>
            <a:ext cx="3267211" cy="3890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Major differences to the buttons. Several new buttons such as (), ^, %, π, √, save, and paste.</a:t>
            </a:r>
          </a:p>
        </p:txBody>
      </p:sp>
    </p:spTree>
    <p:extLst>
      <p:ext uri="{BB962C8B-B14F-4D97-AF65-F5344CB8AC3E}">
        <p14:creationId xmlns:p14="http://schemas.microsoft.com/office/powerpoint/2010/main" val="4009451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740D-EB90-E55D-D428-09CB9083D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Code: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68D86-DDD1-C2D8-CC6E-FDDFD6203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3925133" cy="3599316"/>
          </a:xfrm>
        </p:spPr>
        <p:txBody>
          <a:bodyPr>
            <a:normAutofit fontScale="92500"/>
          </a:bodyPr>
          <a:lstStyle/>
          <a:p>
            <a:r>
              <a:rPr lang="en-US" dirty="0"/>
              <a:t>Very small and hard to read, sorry! (Code is in the repo if you want to look at it closer)</a:t>
            </a:r>
          </a:p>
          <a:p>
            <a:r>
              <a:rPr lang="en-US" dirty="0"/>
              <a:t>Implemented the Shunting Yard Algorithm to sort and evaluate the final expression as a string. Streamlining code and making functions work better for what I need.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65C172-2F48-3B25-AE5F-8C01D86764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239296" y="2391575"/>
            <a:ext cx="6170441" cy="400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84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17">
            <a:extLst>
              <a:ext uri="{FF2B5EF4-FFF2-40B4-BE49-F238E27FC236}">
                <a16:creationId xmlns:a16="http://schemas.microsoft.com/office/drawing/2014/main" id="{FF508BC2-D0E6-462C-8817-CF53BC4DE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31" name="Rectangle 18">
              <a:extLst>
                <a:ext uri="{FF2B5EF4-FFF2-40B4-BE49-F238E27FC236}">
                  <a16:creationId xmlns:a16="http://schemas.microsoft.com/office/drawing/2014/main" id="{545E99BE-4C07-4385-A20F-E6878FCB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08CE3CF-ACF3-4369-AC4C-5F9ADE71E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2" name="Rectangle 21">
            <a:extLst>
              <a:ext uri="{FF2B5EF4-FFF2-40B4-BE49-F238E27FC236}">
                <a16:creationId xmlns:a16="http://schemas.microsoft.com/office/drawing/2014/main" id="{B76622F9-95FA-4AAD-9498-8E3D6C96A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002377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CBED59-363B-1C86-8741-BB37D7A47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696" y="765869"/>
            <a:ext cx="6106978" cy="1080938"/>
          </a:xfrm>
        </p:spPr>
        <p:txBody>
          <a:bodyPr>
            <a:normAutofit/>
          </a:bodyPr>
          <a:lstStyle/>
          <a:p>
            <a:r>
              <a:rPr lang="en-US" dirty="0"/>
              <a:t>Additional Images of Code</a:t>
            </a:r>
          </a:p>
        </p:txBody>
      </p:sp>
      <p:pic>
        <p:nvPicPr>
          <p:cNvPr id="33" name="Picture 23">
            <a:extLst>
              <a:ext uri="{FF2B5EF4-FFF2-40B4-BE49-F238E27FC236}">
                <a16:creationId xmlns:a16="http://schemas.microsoft.com/office/drawing/2014/main" id="{DFD6E812-7831-40CE-93CF-E0EBB8521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040880" cy="202738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EB71C8B-0BD7-DFA5-3C31-CDDB4823D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106979" cy="3599316"/>
          </a:xfrm>
        </p:spPr>
        <p:txBody>
          <a:bodyPr>
            <a:normAutofit/>
          </a:bodyPr>
          <a:lstStyle/>
          <a:p>
            <a:r>
              <a:rPr lang="en-US" sz="1800" dirty="0"/>
              <a:t>Yes, very hard to read.</a:t>
            </a:r>
          </a:p>
          <a:p>
            <a:pPr lvl="1"/>
            <a:r>
              <a:rPr lang="en-US" sz="1400" dirty="0"/>
              <a:t>(all my code is in repo)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8C7BF6-74A3-FB38-CDF7-AAC8ED1A11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807" r="5807"/>
          <a:stretch/>
        </p:blipFill>
        <p:spPr>
          <a:xfrm>
            <a:off x="5888577" y="2386131"/>
            <a:ext cx="5791793" cy="425588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2A061F-8DFF-4AFF-08BE-D307143600C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835" r="2835"/>
          <a:stretch/>
        </p:blipFill>
        <p:spPr>
          <a:xfrm>
            <a:off x="240956" y="3029689"/>
            <a:ext cx="5406666" cy="3722519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2784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E93D5FC-63A0-47A4-A8C7-365881F64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C2F18C-671F-4ECE-96A3-EBAFC5796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9728584-DEE7-4174-9BB7-DAEBB71F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C1E679-9F46-4A3D-8724-12767F0EB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B7D69C-15F2-4834-A591-AF4B6F90BA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D0669C1-CDCE-41C7-A9AB-65D9119F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3" name="Rectangle 22">
              <a:extLst>
                <a:ext uri="{FF2B5EF4-FFF2-40B4-BE49-F238E27FC236}">
                  <a16:creationId xmlns:a16="http://schemas.microsoft.com/office/drawing/2014/main" id="{1F80B4EE-271C-45C6-9338-555D3B0C4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FCF3DCC-E585-4F88-8F8B-4EABFEF06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1AACF4D-AF22-463C-97CE-C34F0783C0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7A155D-469B-3254-D473-7492D73C2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632247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Pictures of Code Running.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524329A-37E7-4025-B6E9-A97D40536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E2646-2F0F-E7AC-B843-4E07AE0BA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2" y="2336873"/>
            <a:ext cx="5632246" cy="359931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Fairly good functionality, trying to work out all bugs.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A0B745-E038-B1CB-3CBE-99C4A31DBEF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740" b="3740"/>
          <a:stretch/>
        </p:blipFill>
        <p:spPr>
          <a:xfrm>
            <a:off x="6984387" y="484632"/>
            <a:ext cx="4719805" cy="283608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173E9E-7063-4620-C7FC-5F659180C2E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250" b="5250"/>
          <a:stretch/>
        </p:blipFill>
        <p:spPr>
          <a:xfrm>
            <a:off x="6984386" y="3632401"/>
            <a:ext cx="4719805" cy="274353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4239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35AA6-AC2D-52AE-4C7D-B6DFC2580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for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64545-0574-2C49-854F-79F9462C7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Test, work out bugs, </a:t>
            </a:r>
            <a:r>
              <a:rPr lang="en-US"/>
              <a:t>make into final app.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40112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{FA54E752-8898-4649-BA0F-2C1FBF5200EF}tf10001057</Template>
  <TotalTime>1703</TotalTime>
  <Words>161</Words>
  <Application>Microsoft Macintosh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Trebuchet MS</vt:lpstr>
      <vt:lpstr>Berlin</vt:lpstr>
      <vt:lpstr>Cainan Black Senior Project</vt:lpstr>
      <vt:lpstr>Git Repo</vt:lpstr>
      <vt:lpstr>How it looks, for right now:</vt:lpstr>
      <vt:lpstr>Main Code: </vt:lpstr>
      <vt:lpstr>Additional Images of Code</vt:lpstr>
      <vt:lpstr>Pictures of Code Running.</vt:lpstr>
      <vt:lpstr>Work for 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Cainan Black Senior Project</dc:title>
  <dc:creator>cainan black</dc:creator>
  <cp:lastModifiedBy>cainan black</cp:lastModifiedBy>
  <cp:revision>8</cp:revision>
  <dcterms:created xsi:type="dcterms:W3CDTF">2023-02-03T02:05:55Z</dcterms:created>
  <dcterms:modified xsi:type="dcterms:W3CDTF">2023-03-31T17:06:15Z</dcterms:modified>
</cp:coreProperties>
</file>

<file path=docProps/thumbnail.jpeg>
</file>